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86" y="7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5" Type="http://schemas.openxmlformats.org/officeDocument/2006/relationships/slide" Target="slides/slide1.xml" /><Relationship Id="rId10" Type="http://schemas.microsoft.com/office/2015/10/relationships/revisionInfo" Target="revisionInfo.xml" /><Relationship Id="rId4" Type="http://schemas.openxmlformats.org/officeDocument/2006/relationships/slideMaster" Target="slideMasters/slideMaster1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多聞(ANDOU Tamon)</dc:creator>
  <cp:lastModifiedBy>土岐 俊雄(TOKI Toshio)</cp:lastModifiedBy>
  <cp:revision>2</cp:revision>
  <cp:lastPrinted>2025-03-19T09:52:40Z</cp:lastPrinted>
  <dcterms:created xsi:type="dcterms:W3CDTF">2025-03-13T23:59:14Z</dcterms:created>
  <dcterms:modified xsi:type="dcterms:W3CDTF">2025-04-01T06:38:30Z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